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9" r:id="rId4"/>
    <p:sldId id="265" r:id="rId5"/>
    <p:sldId id="266" r:id="rId6"/>
    <p:sldId id="263" r:id="rId7"/>
    <p:sldId id="26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66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tiff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7C594C-4845-430F-8E14-87CC9113DFED}" type="datetimeFigureOut">
              <a:rPr lang="zh-CN" altLang="en-US" smtClean="0"/>
              <a:t>2018/12/30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750DA1-FE1F-4603-B116-CC7B02A3C4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93019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750DA1-FE1F-4603-B116-CC7B02A3C4F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5828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27B2F-45EF-4723-8F48-7182D792568C}" type="datetimeFigureOut">
              <a:rPr lang="zh-CN" altLang="en-US" smtClean="0"/>
              <a:t>2018/12/30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557F-873F-4BC0-8E55-406A005FEB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0839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27B2F-45EF-4723-8F48-7182D792568C}" type="datetimeFigureOut">
              <a:rPr lang="zh-CN" altLang="en-US" smtClean="0"/>
              <a:t>2018/12/30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557F-873F-4BC0-8E55-406A005FEB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156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27B2F-45EF-4723-8F48-7182D792568C}" type="datetimeFigureOut">
              <a:rPr lang="zh-CN" altLang="en-US" smtClean="0"/>
              <a:t>2018/12/30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557F-873F-4BC0-8E55-406A005FEB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4961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27B2F-45EF-4723-8F48-7182D792568C}" type="datetimeFigureOut">
              <a:rPr lang="zh-CN" altLang="en-US" smtClean="0"/>
              <a:t>2018/12/30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557F-873F-4BC0-8E55-406A005FEB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1347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27B2F-45EF-4723-8F48-7182D792568C}" type="datetimeFigureOut">
              <a:rPr lang="zh-CN" altLang="en-US" smtClean="0"/>
              <a:t>2018/12/30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557F-873F-4BC0-8E55-406A005FEB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0883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27B2F-45EF-4723-8F48-7182D792568C}" type="datetimeFigureOut">
              <a:rPr lang="zh-CN" altLang="en-US" smtClean="0"/>
              <a:t>2018/12/30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557F-873F-4BC0-8E55-406A005FEB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0860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27B2F-45EF-4723-8F48-7182D792568C}" type="datetimeFigureOut">
              <a:rPr lang="zh-CN" altLang="en-US" smtClean="0"/>
              <a:t>2018/12/30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557F-873F-4BC0-8E55-406A005FEB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9914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27B2F-45EF-4723-8F48-7182D792568C}" type="datetimeFigureOut">
              <a:rPr lang="zh-CN" altLang="en-US" smtClean="0"/>
              <a:t>2018/12/30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557F-873F-4BC0-8E55-406A005FEB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731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27B2F-45EF-4723-8F48-7182D792568C}" type="datetimeFigureOut">
              <a:rPr lang="zh-CN" altLang="en-US" smtClean="0"/>
              <a:t>2018/12/30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557F-873F-4BC0-8E55-406A005FEB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1250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27B2F-45EF-4723-8F48-7182D792568C}" type="datetimeFigureOut">
              <a:rPr lang="zh-CN" altLang="en-US" smtClean="0"/>
              <a:t>2018/12/30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557F-873F-4BC0-8E55-406A005FEB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0474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27B2F-45EF-4723-8F48-7182D792568C}" type="datetimeFigureOut">
              <a:rPr lang="zh-CN" altLang="en-US" smtClean="0"/>
              <a:t>2018/12/30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557F-873F-4BC0-8E55-406A005FEB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5416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27B2F-45EF-4723-8F48-7182D792568C}" type="datetimeFigureOut">
              <a:rPr lang="zh-CN" altLang="en-US" smtClean="0"/>
              <a:t>2018/12/30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D557F-873F-4BC0-8E55-406A005FEB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2293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00778" y="2446986"/>
            <a:ext cx="6761408" cy="926974"/>
          </a:xfrm>
        </p:spPr>
        <p:txBody>
          <a:bodyPr>
            <a:noAutofit/>
          </a:bodyPr>
          <a:lstStyle/>
          <a:p>
            <a:r>
              <a:rPr lang="en-US" altLang="zh-CN" sz="8800" b="1" u="sng" dirty="0">
                <a:uFill>
                  <a:solidFill>
                    <a:srgbClr val="FF0000"/>
                  </a:solidFill>
                </a:uFill>
                <a:latin typeface="Calibri Light" panose="020F0302020204030204" pitchFamily="34" charset="0"/>
                <a:cs typeface="Calibri Light" panose="020F0302020204030204" pitchFamily="34" charset="0"/>
              </a:rPr>
              <a:t>Weekly Report</a:t>
            </a:r>
            <a:endParaRPr lang="zh-CN" altLang="en-US" sz="8800" b="1" u="sng" dirty="0">
              <a:uFill>
                <a:solidFill>
                  <a:srgbClr val="FF0000"/>
                </a:solidFill>
              </a:u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101928" y="3373960"/>
            <a:ext cx="6492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程文胜                                                  </a:t>
            </a:r>
            <a:r>
              <a:rPr lang="en-US" altLang="zh-CN" sz="2000" b="1" dirty="0" smtClean="0"/>
              <a:t>2018.12.21-12.</a:t>
            </a:r>
            <a:r>
              <a:rPr lang="en-US" altLang="zh-CN" sz="2000" b="1" dirty="0" smtClean="0"/>
              <a:t>28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339682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220606" y="465846"/>
            <a:ext cx="4683433" cy="981288"/>
          </a:xfrm>
        </p:spPr>
        <p:txBody>
          <a:bodyPr>
            <a:normAutofit fontScale="90000"/>
          </a:bodyPr>
          <a:lstStyle/>
          <a:p>
            <a:r>
              <a:rPr lang="en-US" altLang="zh-CN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Weekly Report</a:t>
            </a:r>
            <a:endParaRPr lang="zh-CN" altLang="en-US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476101" y="1950219"/>
            <a:ext cx="569479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b="1" dirty="0">
                <a:latin typeface="Calibri" panose="020F0502020204030204" pitchFamily="34" charset="0"/>
                <a:cs typeface="Calibri" panose="020F0502020204030204" pitchFamily="34" charset="0"/>
              </a:rPr>
              <a:t>Abstract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b="1" dirty="0">
                <a:latin typeface="Calibri" panose="020F0502020204030204" pitchFamily="34" charset="0"/>
                <a:cs typeface="Calibri" panose="020F0502020204030204" pitchFamily="34" charset="0"/>
              </a:rPr>
              <a:t>Content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b="1" dirty="0">
                <a:latin typeface="Calibri" panose="020F0502020204030204" pitchFamily="34" charset="0"/>
                <a:cs typeface="Calibri" panose="020F0502020204030204" pitchFamily="34" charset="0"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000032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8488" y="0"/>
            <a:ext cx="66910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u="sng" dirty="0">
                <a:uFill>
                  <a:solidFill>
                    <a:srgbClr val="FF0000"/>
                  </a:solidFill>
                </a:uFill>
                <a:latin typeface="Calibri Light" panose="020F0302020204030204" pitchFamily="34" charset="0"/>
                <a:cs typeface="Calibri Light" panose="020F0302020204030204" pitchFamily="34" charset="0"/>
              </a:rPr>
              <a:t>Abstract</a:t>
            </a:r>
            <a:endParaRPr lang="zh-CN" altLang="en-US" sz="4800" b="1" u="sng" dirty="0">
              <a:uFill>
                <a:solidFill>
                  <a:srgbClr val="FF0000"/>
                </a:solidFill>
              </a:u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8489" y="885114"/>
            <a:ext cx="463832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This week I mainly put my effort on </a:t>
            </a:r>
            <a:r>
              <a:rPr lang="en-US" altLang="zh-CN" sz="3200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testing basic models with ISPRS </a:t>
            </a:r>
            <a:r>
              <a:rPr lang="en-US" altLang="zh-CN" sz="3200" b="1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Vahingen</a:t>
            </a:r>
            <a:r>
              <a:rPr lang="en-US" altLang="zh-CN" sz="3200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 and </a:t>
            </a:r>
            <a:r>
              <a:rPr lang="en-US" altLang="zh-CN" sz="3200" b="1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Postdam</a:t>
            </a:r>
            <a:r>
              <a:rPr lang="en-US" altLang="zh-CN" sz="3200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 dataset, and trying to re-implement results of paper.</a:t>
            </a:r>
            <a:endParaRPr lang="en-US" altLang="zh-CN" sz="3200" b="1" dirty="0" smtClean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109746" y="6143946"/>
            <a:ext cx="2706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Vaihingen</a:t>
            </a:r>
            <a:r>
              <a:rPr lang="en-US" altLang="zh-CN" sz="2800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 data</a:t>
            </a:r>
            <a:endParaRPr lang="en-US" altLang="zh-CN" sz="2800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458" y="509628"/>
            <a:ext cx="6207001" cy="5634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146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8488" y="0"/>
            <a:ext cx="66910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u="sng" dirty="0" smtClean="0">
                <a:uFill>
                  <a:solidFill>
                    <a:srgbClr val="FF0000"/>
                  </a:solidFill>
                </a:uFill>
                <a:latin typeface="Calibri Light" panose="020F0302020204030204" pitchFamily="34" charset="0"/>
                <a:cs typeface="Calibri Light" panose="020F0302020204030204" pitchFamily="34" charset="0"/>
              </a:rPr>
              <a:t>Content</a:t>
            </a:r>
            <a:endParaRPr lang="zh-CN" altLang="en-US" sz="4800" b="1" u="sng" dirty="0">
              <a:uFill>
                <a:solidFill>
                  <a:srgbClr val="FF0000"/>
                </a:solidFill>
              </a:u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8488" y="779967"/>
            <a:ext cx="582166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For </a:t>
            </a:r>
            <a:r>
              <a:rPr lang="en-US" altLang="zh-CN" sz="3200" b="1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Vaihingen</a:t>
            </a:r>
            <a:r>
              <a:rPr lang="en-US" altLang="zh-CN" sz="3200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 dataset, there are 16 images for training, and 17 images for testing.</a:t>
            </a:r>
          </a:p>
          <a:p>
            <a:r>
              <a:rPr lang="en-US" altLang="zh-CN" sz="3200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At first, I sliced these 16 images into 512*512 patches, then test baseline models with the data. However, the result still shows that VGG16-based FCN performs about 2% better than </a:t>
            </a:r>
            <a:r>
              <a:rPr lang="en-US" altLang="zh-CN" sz="3200" b="1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ResNet</a:t>
            </a:r>
            <a:r>
              <a:rPr lang="en-US" altLang="zh-CN" sz="3200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 based </a:t>
            </a:r>
            <a:r>
              <a:rPr lang="en-US" altLang="zh-CN" sz="3200" b="1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RefineNet</a:t>
            </a:r>
            <a:r>
              <a:rPr lang="en-US" altLang="zh-CN" sz="3200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. </a:t>
            </a:r>
            <a:r>
              <a:rPr lang="en-US" altLang="zh-CN" sz="3200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endParaRPr lang="en-US" altLang="zh-CN" sz="3200" b="1" dirty="0" smtClean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634796" y="5885653"/>
            <a:ext cx="3002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Training </a:t>
            </a:r>
            <a:r>
              <a:rPr lang="en-US" altLang="zh-CN" sz="2800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data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5647" y="919925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824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8488" y="0"/>
            <a:ext cx="66910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u="sng" dirty="0" smtClean="0">
                <a:uFill>
                  <a:solidFill>
                    <a:srgbClr val="FF0000"/>
                  </a:solidFill>
                </a:uFill>
                <a:latin typeface="Calibri Light" panose="020F0302020204030204" pitchFamily="34" charset="0"/>
                <a:cs typeface="Calibri Light" panose="020F0302020204030204" pitchFamily="34" charset="0"/>
              </a:rPr>
              <a:t>Content</a:t>
            </a:r>
            <a:endParaRPr lang="zh-CN" altLang="en-US" sz="4800" b="1" u="sng" dirty="0">
              <a:uFill>
                <a:solidFill>
                  <a:srgbClr val="FF0000"/>
                </a:solidFill>
              </a:u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71773" y="779309"/>
            <a:ext cx="1043400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I looked through the paper and found that the author didn’t explain his data augmentation methods in detail. As a result, he got ~12,000 images while I only got ~3,000 images. So I asked the author and he responded to my email, in which he talked about specific data augmentation methods they used.</a:t>
            </a:r>
            <a:endParaRPr lang="en-US" altLang="zh-CN" sz="3200" b="1" dirty="0" smtClean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832865" y="5727398"/>
            <a:ext cx="35226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Detailed dataset size</a:t>
            </a:r>
            <a:endParaRPr lang="zh-CN" altLang="en-US" sz="3200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t="3021"/>
          <a:stretch/>
        </p:blipFill>
        <p:spPr>
          <a:xfrm>
            <a:off x="435058" y="3642103"/>
            <a:ext cx="10107436" cy="206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549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8488" y="0"/>
            <a:ext cx="66910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u="sng" dirty="0">
                <a:uFill>
                  <a:solidFill>
                    <a:srgbClr val="FF0000"/>
                  </a:solidFill>
                </a:uFill>
                <a:latin typeface="Calibri Light" panose="020F0302020204030204" pitchFamily="34" charset="0"/>
                <a:cs typeface="Calibri Light" panose="020F0302020204030204" pitchFamily="34" charset="0"/>
              </a:rPr>
              <a:t>Discussion</a:t>
            </a:r>
            <a:endParaRPr lang="zh-CN" altLang="en-US" sz="4800" b="1" u="sng" dirty="0">
              <a:uFill>
                <a:solidFill>
                  <a:srgbClr val="FF0000"/>
                </a:solidFill>
              </a:u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8485" y="929876"/>
            <a:ext cx="1052813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CN" sz="3200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If we have questions about other’s papers, just ask the author. Generally, they would explain to you and you can get the answer fast. </a:t>
            </a:r>
            <a:endParaRPr lang="en-US" altLang="zh-CN" sz="3200" b="1" dirty="0" smtClean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CN" sz="3200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These experiments show that only when dataset size is large enough, </a:t>
            </a:r>
            <a:r>
              <a:rPr lang="en-US" altLang="zh-CN" sz="3200" b="1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eg</a:t>
            </a:r>
            <a:r>
              <a:rPr lang="en-US" altLang="zh-CN" sz="3200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. ~10,000 images, can deep models like </a:t>
            </a:r>
            <a:r>
              <a:rPr lang="en-US" altLang="zh-CN" sz="3200" b="1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ResNet</a:t>
            </a:r>
            <a:r>
              <a:rPr lang="en-US" altLang="zh-CN" sz="3200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 performs better than shallow models like VGG. So for remote sensing images, we have to use many data augmentation methods to expand the dataset size and then get reasonable results.</a:t>
            </a:r>
            <a:endParaRPr lang="en-US" altLang="zh-CN" sz="3200" b="1" dirty="0" smtClean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7" t="1805"/>
          <a:stretch/>
        </p:blipFill>
        <p:spPr>
          <a:xfrm>
            <a:off x="10502153" y="4551264"/>
            <a:ext cx="1434353" cy="2003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610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799073" y="2446986"/>
            <a:ext cx="6761408" cy="926974"/>
          </a:xfrm>
        </p:spPr>
        <p:txBody>
          <a:bodyPr>
            <a:noAutofit/>
          </a:bodyPr>
          <a:lstStyle/>
          <a:p>
            <a:r>
              <a:rPr lang="en-US" altLang="zh-CN" sz="8800" b="1" u="sng" dirty="0">
                <a:uFill>
                  <a:solidFill>
                    <a:srgbClr val="FF0000"/>
                  </a:solidFill>
                </a:uFill>
                <a:latin typeface="Calibri Light" panose="020F0302020204030204" pitchFamily="34" charset="0"/>
                <a:cs typeface="Calibri Light" panose="020F0302020204030204" pitchFamily="34" charset="0"/>
              </a:rPr>
              <a:t>Report End</a:t>
            </a:r>
            <a:endParaRPr lang="zh-CN" altLang="en-US" sz="8800" b="1" u="sng" dirty="0">
              <a:uFill>
                <a:solidFill>
                  <a:srgbClr val="FF0000"/>
                </a:solidFill>
              </a:u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617260" y="3373960"/>
            <a:ext cx="57917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程文胜                                                   </a:t>
            </a:r>
            <a:r>
              <a:rPr lang="en-US" altLang="zh-CN" sz="2000" b="1" dirty="0"/>
              <a:t>VIPG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759198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688</TotalTime>
  <Words>255</Words>
  <Application>Microsoft Office PowerPoint</Application>
  <PresentationFormat>宽屏</PresentationFormat>
  <Paragraphs>24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等线</vt:lpstr>
      <vt:lpstr>等线 Light</vt:lpstr>
      <vt:lpstr>Arial</vt:lpstr>
      <vt:lpstr>Calibri</vt:lpstr>
      <vt:lpstr>Calibri Light</vt:lpstr>
      <vt:lpstr>Wingdings</vt:lpstr>
      <vt:lpstr>Office 主题​​</vt:lpstr>
      <vt:lpstr>Weekly Report</vt:lpstr>
      <vt:lpstr>Weekly Report</vt:lpstr>
      <vt:lpstr>PowerPoint 演示文稿</vt:lpstr>
      <vt:lpstr>PowerPoint 演示文稿</vt:lpstr>
      <vt:lpstr>PowerPoint 演示文稿</vt:lpstr>
      <vt:lpstr>PowerPoint 演示文稿</vt:lpstr>
      <vt:lpstr>Report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Multiple views</dc:title>
  <dc:creator>dell</dc:creator>
  <cp:lastModifiedBy>dell</cp:lastModifiedBy>
  <cp:revision>99</cp:revision>
  <dcterms:created xsi:type="dcterms:W3CDTF">2018-10-28T16:15:04Z</dcterms:created>
  <dcterms:modified xsi:type="dcterms:W3CDTF">2018-12-30T14:16:46Z</dcterms:modified>
</cp:coreProperties>
</file>

<file path=docProps/thumbnail.jpeg>
</file>